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385" autoAdjust="0"/>
    <p:restoredTop sz="94660"/>
  </p:normalViewPr>
  <p:slideViewPr>
    <p:cSldViewPr snapToGrid="0">
      <p:cViewPr varScale="1">
        <p:scale>
          <a:sx n="72" d="100"/>
          <a:sy n="72" d="100"/>
        </p:scale>
        <p:origin x="2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2A5D-ECBB-4630-9334-892FB3490900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99CD-3C3F-4C89-917C-D4AFA7CE1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134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2A5D-ECBB-4630-9334-892FB3490900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99CD-3C3F-4C89-917C-D4AFA7CE1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296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2A5D-ECBB-4630-9334-892FB3490900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99CD-3C3F-4C89-917C-D4AFA7CE1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76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2A5D-ECBB-4630-9334-892FB3490900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99CD-3C3F-4C89-917C-D4AFA7CE1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121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2A5D-ECBB-4630-9334-892FB3490900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99CD-3C3F-4C89-917C-D4AFA7CE1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17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2A5D-ECBB-4630-9334-892FB3490900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99CD-3C3F-4C89-917C-D4AFA7CE1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873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2A5D-ECBB-4630-9334-892FB3490900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99CD-3C3F-4C89-917C-D4AFA7CE1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9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2A5D-ECBB-4630-9334-892FB3490900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99CD-3C3F-4C89-917C-D4AFA7CE1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515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2A5D-ECBB-4630-9334-892FB3490900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99CD-3C3F-4C89-917C-D4AFA7CE1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3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2A5D-ECBB-4630-9334-892FB3490900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99CD-3C3F-4C89-917C-D4AFA7CE1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886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2A5D-ECBB-4630-9334-892FB3490900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99CD-3C3F-4C89-917C-D4AFA7CE1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13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62A5D-ECBB-4630-9334-892FB3490900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199CD-3C3F-4C89-917C-D4AFA7CE1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82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POCs for MRLS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10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188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Current and Proposed Changes for Ask an Expert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66193"/>
            <a:ext cx="5181600" cy="471077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Army  </a:t>
            </a:r>
          </a:p>
          <a:p>
            <a:pPr lvl="1"/>
            <a:r>
              <a:rPr lang="en-US" dirty="0" smtClean="0"/>
              <a:t>S&amp;T: Don Szczur </a:t>
            </a:r>
          </a:p>
          <a:p>
            <a:pPr lvl="1"/>
            <a:r>
              <a:rPr lang="en-US" dirty="0" err="1" smtClean="0"/>
              <a:t>Acq</a:t>
            </a:r>
            <a:r>
              <a:rPr lang="en-US" dirty="0" smtClean="0"/>
              <a:t>: Steve Watts </a:t>
            </a:r>
          </a:p>
          <a:p>
            <a:r>
              <a:rPr lang="en-US" dirty="0" smtClean="0"/>
              <a:t>Navy </a:t>
            </a:r>
          </a:p>
          <a:p>
            <a:pPr lvl="1"/>
            <a:r>
              <a:rPr lang="en-US" dirty="0" smtClean="0"/>
              <a:t>S&amp;T: Chris Alberg </a:t>
            </a:r>
          </a:p>
          <a:p>
            <a:pPr lvl="1"/>
            <a:r>
              <a:rPr lang="en-US" dirty="0" err="1" smtClean="0"/>
              <a:t>Acq</a:t>
            </a:r>
            <a:r>
              <a:rPr lang="en-US" dirty="0" smtClean="0"/>
              <a:t>: Brent Gordon </a:t>
            </a:r>
          </a:p>
          <a:p>
            <a:r>
              <a:rPr lang="en-US" dirty="0" smtClean="0"/>
              <a:t>Air Force </a:t>
            </a:r>
          </a:p>
          <a:p>
            <a:pPr lvl="1"/>
            <a:r>
              <a:rPr lang="en-US" dirty="0" smtClean="0"/>
              <a:t>S&amp;T: Scott Pearl </a:t>
            </a:r>
          </a:p>
          <a:p>
            <a:pPr lvl="1"/>
            <a:r>
              <a:rPr lang="en-US" dirty="0" err="1" smtClean="0"/>
              <a:t>Acq</a:t>
            </a:r>
            <a:r>
              <a:rPr lang="en-US" dirty="0" smtClean="0"/>
              <a:t>: Dave Karr </a:t>
            </a:r>
          </a:p>
          <a:p>
            <a:r>
              <a:rPr lang="en-US" dirty="0" smtClean="0"/>
              <a:t> AFIT  </a:t>
            </a:r>
          </a:p>
          <a:p>
            <a:pPr lvl="1"/>
            <a:r>
              <a:rPr lang="en-US" dirty="0" smtClean="0"/>
              <a:t>Tom </a:t>
            </a:r>
            <a:r>
              <a:rPr lang="en-US" dirty="0" err="1" smtClean="0"/>
              <a:t>Lastoski</a:t>
            </a:r>
            <a:r>
              <a:rPr lang="en-US" dirty="0" smtClean="0"/>
              <a:t> </a:t>
            </a:r>
          </a:p>
          <a:p>
            <a:r>
              <a:rPr lang="en-US" dirty="0" smtClean="0"/>
              <a:t>DAU </a:t>
            </a:r>
          </a:p>
          <a:p>
            <a:pPr lvl="1"/>
            <a:r>
              <a:rPr lang="en-US" dirty="0" smtClean="0"/>
              <a:t> George Noyes </a:t>
            </a:r>
          </a:p>
          <a:p>
            <a:r>
              <a:rPr lang="en-US" dirty="0" smtClean="0"/>
              <a:t> Industry </a:t>
            </a:r>
          </a:p>
          <a:p>
            <a:pPr lvl="1"/>
            <a:r>
              <a:rPr lang="en-US" dirty="0" smtClean="0"/>
              <a:t> Mark </a:t>
            </a:r>
            <a:r>
              <a:rPr lang="en-US" dirty="0" smtClean="0"/>
              <a:t>Gordon</a:t>
            </a:r>
            <a:endParaRPr lang="en-US" dirty="0" smtClean="0"/>
          </a:p>
          <a:p>
            <a:pPr lvl="1"/>
            <a:r>
              <a:rPr lang="en-US" dirty="0" smtClean="0"/>
              <a:t> Jim Morgan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466193"/>
            <a:ext cx="5181600" cy="471077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Army</a:t>
            </a:r>
          </a:p>
          <a:p>
            <a:pPr lvl="1"/>
            <a:r>
              <a:rPr lang="en-US" dirty="0" smtClean="0"/>
              <a:t>S&amp;T – N/C</a:t>
            </a:r>
          </a:p>
          <a:p>
            <a:pPr lvl="1"/>
            <a:r>
              <a:rPr lang="en-US" dirty="0" err="1" smtClean="0"/>
              <a:t>Acq</a:t>
            </a:r>
            <a:r>
              <a:rPr lang="en-US" dirty="0" smtClean="0"/>
              <a:t> – Jordan Masters</a:t>
            </a:r>
          </a:p>
          <a:p>
            <a:r>
              <a:rPr lang="en-US" dirty="0" smtClean="0"/>
              <a:t>Navy</a:t>
            </a:r>
          </a:p>
          <a:p>
            <a:pPr lvl="1"/>
            <a:r>
              <a:rPr lang="en-US" dirty="0" smtClean="0"/>
              <a:t>S&amp;T – </a:t>
            </a:r>
            <a:r>
              <a:rPr lang="en-US" dirty="0" smtClean="0"/>
              <a:t>Mike Deitchman</a:t>
            </a:r>
            <a:endParaRPr lang="en-US" dirty="0" smtClean="0"/>
          </a:p>
          <a:p>
            <a:pPr lvl="1"/>
            <a:r>
              <a:rPr lang="en-US" dirty="0" err="1" smtClean="0"/>
              <a:t>Acq</a:t>
            </a:r>
            <a:r>
              <a:rPr lang="en-US" dirty="0" smtClean="0"/>
              <a:t> </a:t>
            </a:r>
            <a:r>
              <a:rPr lang="en-US" dirty="0" smtClean="0"/>
              <a:t>–</a:t>
            </a:r>
            <a:r>
              <a:rPr lang="en-US" dirty="0" smtClean="0"/>
              <a:t>Clint Osborne</a:t>
            </a:r>
            <a:endParaRPr lang="en-US" dirty="0" smtClean="0"/>
          </a:p>
          <a:p>
            <a:r>
              <a:rPr lang="en-US" dirty="0" smtClean="0"/>
              <a:t>Air Force</a:t>
            </a:r>
          </a:p>
          <a:p>
            <a:pPr lvl="1"/>
            <a:r>
              <a:rPr lang="en-US" dirty="0" smtClean="0"/>
              <a:t>S&amp;T – N/C</a:t>
            </a:r>
          </a:p>
          <a:p>
            <a:pPr lvl="1"/>
            <a:r>
              <a:rPr lang="en-US" dirty="0" err="1" smtClean="0"/>
              <a:t>Acq</a:t>
            </a:r>
            <a:r>
              <a:rPr lang="en-US" dirty="0" smtClean="0"/>
              <a:t> – </a:t>
            </a:r>
            <a:r>
              <a:rPr lang="en-US" dirty="0" smtClean="0"/>
              <a:t>N/C </a:t>
            </a:r>
            <a:r>
              <a:rPr lang="en-US" dirty="0" smtClean="0">
                <a:solidFill>
                  <a:srgbClr val="FF0000"/>
                </a:solidFill>
              </a:rPr>
              <a:t>Update all email addresses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AFIT</a:t>
            </a:r>
          </a:p>
          <a:p>
            <a:pPr lvl="1"/>
            <a:r>
              <a:rPr lang="en-US" dirty="0" smtClean="0"/>
              <a:t>N/C</a:t>
            </a:r>
          </a:p>
          <a:p>
            <a:r>
              <a:rPr lang="en-US" dirty="0" smtClean="0"/>
              <a:t>DAU</a:t>
            </a:r>
          </a:p>
          <a:p>
            <a:pPr lvl="1"/>
            <a:r>
              <a:rPr lang="en-US" dirty="0" smtClean="0"/>
              <a:t>N/C but add Rob Arthur</a:t>
            </a:r>
          </a:p>
          <a:p>
            <a:r>
              <a:rPr lang="en-US" dirty="0" smtClean="0"/>
              <a:t>Industry</a:t>
            </a:r>
          </a:p>
          <a:p>
            <a:pPr lvl="1"/>
            <a:r>
              <a:rPr lang="en-US" dirty="0" smtClean="0"/>
              <a:t>N/C</a:t>
            </a:r>
          </a:p>
          <a:p>
            <a:pPr lvl="1"/>
            <a:r>
              <a:rPr lang="en-US" dirty="0" smtClean="0"/>
              <a:t>N/C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15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Additional POCs for Ask an Expert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 adding POCs </a:t>
            </a:r>
          </a:p>
          <a:p>
            <a:pPr lvl="1"/>
            <a:r>
              <a:rPr lang="en-US" dirty="0" smtClean="0"/>
              <a:t>User Guide</a:t>
            </a:r>
            <a:r>
              <a:rPr lang="en-US" dirty="0" smtClean="0"/>
              <a:t>— Ali </a:t>
            </a:r>
            <a:r>
              <a:rPr lang="en-US" dirty="0" smtClean="0"/>
              <a:t>Al-</a:t>
            </a:r>
            <a:r>
              <a:rPr lang="en-US" dirty="0" err="1" smtClean="0"/>
              <a:t>Hamdani</a:t>
            </a:r>
            <a:endParaRPr lang="en-US" dirty="0" smtClean="0"/>
          </a:p>
          <a:p>
            <a:pPr lvl="1"/>
            <a:r>
              <a:rPr lang="en-US" dirty="0" smtClean="0"/>
              <a:t>DOCENT</a:t>
            </a:r>
            <a:r>
              <a:rPr lang="en-US" dirty="0" smtClean="0"/>
              <a:t>— Elizabeth </a:t>
            </a:r>
            <a:r>
              <a:rPr lang="en-US" dirty="0" err="1" smtClean="0"/>
              <a:t>Loiacono</a:t>
            </a:r>
            <a:endParaRPr lang="en-US" dirty="0" smtClean="0"/>
          </a:p>
          <a:p>
            <a:pPr lvl="1"/>
            <a:r>
              <a:rPr lang="en-US" dirty="0" smtClean="0"/>
              <a:t>DCMA</a:t>
            </a:r>
            <a:r>
              <a:rPr lang="en-US" dirty="0" smtClean="0"/>
              <a:t>— Harry Diaz &amp; Tony Fowler</a:t>
            </a:r>
            <a:endParaRPr lang="en-US" dirty="0" smtClean="0"/>
          </a:p>
          <a:p>
            <a:pPr lvl="1"/>
            <a:r>
              <a:rPr lang="en-US" dirty="0" smtClean="0"/>
              <a:t>OSD—TBD</a:t>
            </a:r>
            <a:endParaRPr lang="en-US" dirty="0" smtClean="0"/>
          </a:p>
          <a:p>
            <a:pPr lvl="1"/>
            <a:r>
              <a:rPr lang="en-US" dirty="0" smtClean="0"/>
              <a:t>MDA– TBD Action Item</a:t>
            </a:r>
            <a:endParaRPr lang="en-US" dirty="0" smtClean="0"/>
          </a:p>
          <a:p>
            <a:pPr lvl="1"/>
            <a:r>
              <a:rPr lang="en-US" dirty="0" smtClean="0"/>
              <a:t>DARPA</a:t>
            </a:r>
            <a:r>
              <a:rPr lang="en-US" dirty="0" smtClean="0"/>
              <a:t>— TBD</a:t>
            </a:r>
            <a:endParaRPr lang="en-US" dirty="0" smtClean="0"/>
          </a:p>
          <a:p>
            <a:pPr lvl="1"/>
            <a:r>
              <a:rPr lang="en-US" dirty="0" smtClean="0"/>
              <a:t>USMC</a:t>
            </a:r>
            <a:r>
              <a:rPr lang="en-US" dirty="0" smtClean="0"/>
              <a:t>— TBD</a:t>
            </a:r>
            <a:endParaRPr lang="en-US" dirty="0" smtClean="0"/>
          </a:p>
          <a:p>
            <a:pPr lvl="1"/>
            <a:r>
              <a:rPr lang="en-US" dirty="0" smtClean="0"/>
              <a:t>Space– TBD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47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Actions for Ask an Expert</a:t>
            </a:r>
          </a:p>
          <a:p>
            <a:pPr lvl="1"/>
            <a:r>
              <a:rPr lang="en-US" dirty="0" smtClean="0"/>
              <a:t>Need POCs for Navy S&amp;T and </a:t>
            </a:r>
            <a:r>
              <a:rPr lang="en-US" dirty="0" err="1" smtClean="0"/>
              <a:t>Acq</a:t>
            </a:r>
            <a:r>
              <a:rPr lang="en-US" dirty="0" smtClean="0"/>
              <a:t> that will be key players</a:t>
            </a:r>
          </a:p>
          <a:p>
            <a:pPr lvl="1"/>
            <a:r>
              <a:rPr lang="en-US" dirty="0" smtClean="0"/>
              <a:t>Agree to add Rob Arthur (DAU) and Jordan Masters (Army </a:t>
            </a:r>
            <a:r>
              <a:rPr lang="en-US" dirty="0" err="1" smtClean="0"/>
              <a:t>Acq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Decide if want to add new POCs</a:t>
            </a:r>
          </a:p>
          <a:p>
            <a:pPr lvl="2"/>
            <a:r>
              <a:rPr lang="en-US" dirty="0" smtClean="0"/>
              <a:t>If so – is the proposed list adequate – add or subtract</a:t>
            </a:r>
          </a:p>
          <a:p>
            <a:pPr lvl="2"/>
            <a:r>
              <a:rPr lang="en-US" dirty="0" smtClean="0"/>
              <a:t>If we want to add  – need to assign OPRs to get names for each new POC</a:t>
            </a:r>
          </a:p>
          <a:p>
            <a:r>
              <a:rPr lang="en-US" dirty="0" smtClean="0"/>
              <a:t>Action for Industry Focal Points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econfirm current POCs</a:t>
            </a:r>
          </a:p>
          <a:p>
            <a:pPr lvl="1"/>
            <a:r>
              <a:rPr lang="en-US" dirty="0" smtClean="0"/>
              <a:t>Discuss if want to add additional POCs – if so, we need confirmation of their willingness to add name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51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an Expert needs to be updated ASAP</a:t>
            </a:r>
          </a:p>
          <a:p>
            <a:pPr lvl="1"/>
            <a:r>
              <a:rPr lang="en-US" dirty="0" smtClean="0"/>
              <a:t>Adding POCs can occur later</a:t>
            </a:r>
          </a:p>
          <a:p>
            <a:r>
              <a:rPr lang="en-US" dirty="0" smtClean="0"/>
              <a:t>Industry POCs need to be updated ASAP</a:t>
            </a:r>
          </a:p>
          <a:p>
            <a:pPr lvl="1"/>
            <a:r>
              <a:rPr lang="en-US" dirty="0" smtClean="0"/>
              <a:t>Adding POCs can occur later and should be an objective for MRLWG</a:t>
            </a:r>
          </a:p>
          <a:p>
            <a:r>
              <a:rPr lang="en-US" dirty="0" smtClean="0"/>
              <a:t>Need to emphasize POC list during </a:t>
            </a:r>
            <a:r>
              <a:rPr lang="en-US" smtClean="0"/>
              <a:t>our Outreach </a:t>
            </a:r>
            <a:r>
              <a:rPr lang="en-US" dirty="0" smtClean="0"/>
              <a:t>efforts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28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275</Words>
  <Application>Microsoft Office PowerPoint</Application>
  <PresentationFormat>Widescreen</PresentationFormat>
  <Paragraphs>60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POCs for MRLS</vt:lpstr>
      <vt:lpstr>Current and Proposed Changes for Ask an Expert</vt:lpstr>
      <vt:lpstr>Potential Additional POCs for Ask an Expert</vt:lpstr>
      <vt:lpstr>Actions 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POCs for MRLS</dc:title>
  <dc:creator>gary stanley</dc:creator>
  <cp:lastModifiedBy>APT</cp:lastModifiedBy>
  <cp:revision>7</cp:revision>
  <dcterms:created xsi:type="dcterms:W3CDTF">2018-01-11T12:35:50Z</dcterms:created>
  <dcterms:modified xsi:type="dcterms:W3CDTF">2018-01-23T18:38:08Z</dcterms:modified>
</cp:coreProperties>
</file>